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8" r:id="rId7"/>
    <p:sldId id="269" r:id="rId8"/>
    <p:sldId id="270" r:id="rId9"/>
    <p:sldId id="261" r:id="rId10"/>
  </p:sldIdLst>
  <p:sldSz cx="9144000" cy="5143500" type="screen16x9"/>
  <p:notesSz cx="6858000" cy="9144000"/>
  <p:embeddedFontLst>
    <p:embeddedFont>
      <p:font typeface="나눔바른고딕" panose="020B0603020101020101" pitchFamily="34" charset="-127"/>
      <p:regular r:id="rId12"/>
      <p:bold r:id="rId13"/>
    </p:embeddedFont>
    <p:embeddedFont>
      <p:font typeface="NanumGothic ExtraBold" panose="020D0604000000000000" pitchFamily="34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CE0"/>
    <a:srgbClr val="A1ADCB"/>
    <a:srgbClr val="43568B"/>
    <a:srgbClr val="6A738C"/>
    <a:srgbClr val="212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46"/>
  </p:normalViewPr>
  <p:slideViewPr>
    <p:cSldViewPr snapToGrid="0">
      <p:cViewPr varScale="1">
        <p:scale>
          <a:sx n="138" d="100"/>
          <a:sy n="138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88F0017-E01F-C0F9-A598-99D1C6AB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9F0D4E94-4DA4-B6CD-12B3-67C4BFCE2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E37278BF-9995-09BD-44B1-7A09EB499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6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8D28BEE-5CA2-472F-A85E-94695EBF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C18C85C-EEE6-30AB-E96E-13CCF181F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6DFDEE8-683A-DF86-B826-B95D44048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E1F9869-E121-0308-6A76-3F64FB3E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D853B58-7879-10BB-2140-2E03B91438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C7ED7722-4CF8-6D0A-2306-CB76333E8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87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08B09EF-2027-B2BF-4C84-262C09E11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AC14F5F-D112-244C-DA8C-19576984F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D4BA4EC-7827-2610-1B70-C38054BEA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58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4A342E1-786B-B7AB-503B-6FBE2926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7CE24EC1-777F-734B-402F-5DCDC84B8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7896FB6B-6E78-AD1D-9E55-C7FECE67D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4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rail.eecs.berkeley.edu/deeprlcourse/deeprlcourse/static/slides/lec-2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rail.eecs.berkeley.edu/deeprlcourse/deeprlcourse/static/slides/lec-4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rail.eecs.berkeley.edu/deeprlcourse/deeprlcourse/static/slides/lec-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rail.eecs.berkeley.edu/deeprlcourse/deeprlcourse/static/slides/lec-6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68745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 err="1">
                <a:solidFill>
                  <a:srgbClr val="19264B"/>
                </a:solidFill>
              </a:rPr>
              <a:t>DeepRL</a:t>
            </a:r>
            <a:r>
              <a:rPr lang="en-US" altLang="ko" sz="2500" b="1" dirty="0">
                <a:solidFill>
                  <a:srgbClr val="19264B"/>
                </a:solidFill>
              </a:rPr>
              <a:t>. CS285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30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김성민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+mj-lt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+mj-lt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8619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1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김성민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2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박준우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3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태아카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사람, 인간의 얼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8FAA35-4495-50AB-D50C-1A6F549C5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535048"/>
            <a:ext cx="5246254" cy="2516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A76C2D0-F3CC-447B-5D6A-6F99E640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CE8A5DB-EC22-8677-91BA-7FC4BF6510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47E32AAD-1FAE-9E5E-8F28-B8A5C700B0B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A8DF7817-482B-19A2-52E2-783A6CA457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B5AAE0D-49E5-E71E-F972-054F6884D04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</a:t>
            </a: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주제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인간의 얼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A0693E-FC58-BC18-DBA3-736491535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49" y="845454"/>
            <a:ext cx="5255306" cy="42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 일정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메뉴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180B13-9B94-204B-1E02-E197D04B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002" y="979054"/>
            <a:ext cx="3037692" cy="4016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Lecture 2 </a:t>
            </a:r>
            <a:r>
              <a:rPr lang="en-US" altLang="ko-KR" dirty="0">
                <a:hlinkClick r:id="rId4"/>
              </a:rPr>
              <a:t>Supervised Learning of Behaviors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479504-B2B9-0382-8BB4-CB0DE2542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88" y="960583"/>
            <a:ext cx="6331689" cy="36784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EBF2A21-EF8A-8BD6-D016-3452E37B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202F143-97FB-E50F-7951-7388B665FB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27234FD-B7A3-3D8F-E5F3-CCCE056B04D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89AA235-619D-2968-EFF7-8CCEE56D5B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0F830D75-B54C-52A0-7F17-6F4F3BF876A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Lecture 4 </a:t>
            </a:r>
            <a:r>
              <a:rPr lang="en-US" altLang="ko-KR" dirty="0">
                <a:hlinkClick r:id="rId4"/>
              </a:rPr>
              <a:t>Introduction to Reinforcement Learning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04E3DD-678B-9603-C010-39595D9C2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489" y="1433610"/>
            <a:ext cx="2955636" cy="2079671"/>
          </a:xfrm>
          <a:prstGeom prst="rect">
            <a:avLst/>
          </a:prstGeom>
        </p:spPr>
      </p:pic>
      <p:pic>
        <p:nvPicPr>
          <p:cNvPr id="6" name="그림 5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77F327-CA67-170F-0276-DC8E6A8B6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81" y="1391469"/>
            <a:ext cx="4806188" cy="30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48248C5-6EEC-1E78-E1E0-9A5CB95F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E9A891E-37FD-ECD3-E168-16D532A2D79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8E63CB7-FA6A-F4B7-E3BD-98CDB3C7B63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386BCB5-CF91-EF74-4B82-9BDBB44231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274A2F7-1533-A141-6B36-BCB0C670C57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Lecture 5 </a:t>
            </a:r>
            <a:r>
              <a:rPr lang="en-US" altLang="ko-KR" dirty="0">
                <a:hlinkClick r:id="rId4"/>
              </a:rPr>
              <a:t>Policy Gradients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아쿠아, 아동 미술, 일렉트릭 블루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8236B6-0A87-B16B-8141-B4E1CA638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209" y="3171662"/>
            <a:ext cx="3487102" cy="1938482"/>
          </a:xfrm>
          <a:prstGeom prst="rect">
            <a:avLst/>
          </a:prstGeom>
        </p:spPr>
      </p:pic>
      <p:pic>
        <p:nvPicPr>
          <p:cNvPr id="6" name="그림 5" descr="텍스트, 폰트, 화이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3D14FC-9F08-5E54-633C-0DC3BB11A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48" y="2867885"/>
            <a:ext cx="5337734" cy="941953"/>
          </a:xfrm>
          <a:prstGeom prst="rect">
            <a:avLst/>
          </a:prstGeom>
        </p:spPr>
      </p:pic>
      <p:pic>
        <p:nvPicPr>
          <p:cNvPr id="8" name="그림 7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A129AF-1BDF-4417-E022-8FC078815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807" y="1002597"/>
            <a:ext cx="5243736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19373F58-19F5-F878-DA29-2F35FF36B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B111C4C6-E274-2EC4-9BC1-BDADF5C4D09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6F0B25D-4434-29DA-C049-A6D95A89B78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5E15C7E3-6B3E-126C-BE5B-61DDF8849F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B375B5E-90C8-DD90-A284-F87853F9C03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Lecture 6 </a:t>
            </a:r>
            <a:r>
              <a:rPr lang="en-US" altLang="ko-KR" dirty="0">
                <a:hlinkClick r:id="rId4"/>
              </a:rPr>
              <a:t>Actor-Critic Algorithms</a:t>
            </a:r>
            <a:endParaRPr lang="en-US" altLang="ko-KR"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49CBD-4012-7205-51F0-46D6A540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928" y="1055550"/>
            <a:ext cx="7772400" cy="2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9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0F54809-D650-C4DF-7EE4-F44E0B481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B775852-1155-B97D-EF57-DFE65159CA2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E52188EA-7BD3-DCFA-B87B-7B4B0226AFC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0522869-B24F-128B-864B-4D9C926DB2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ABA7F94-F950-BFBF-393C-32373EB2CCEC}"/>
              </a:ext>
            </a:extLst>
          </p:cNvPr>
          <p:cNvSpPr txBox="1"/>
          <p:nvPr/>
        </p:nvSpPr>
        <p:spPr>
          <a:xfrm>
            <a:off x="2044168" y="2325544"/>
            <a:ext cx="618381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72012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57</Words>
  <Application>Microsoft Macintosh PowerPoint</Application>
  <PresentationFormat>화면 슬라이드 쇼(16:9)</PresentationFormat>
  <Paragraphs>19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NanumGothic ExtraBold</vt:lpstr>
      <vt:lpstr>나눔바른고딕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김세린</dc:creator>
  <cp:lastModifiedBy>김성민</cp:lastModifiedBy>
  <cp:revision>9</cp:revision>
  <dcterms:modified xsi:type="dcterms:W3CDTF">2025-09-30T01:33:06Z</dcterms:modified>
</cp:coreProperties>
</file>